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7" r:id="rId5"/>
    <p:sldId id="26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0273F-6CE6-4BB3-BA5F-70F098D8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40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38607-B1D2-489C-8553-0C43E23E6F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707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D19FA-A8CB-462A-8252-904E5BD10B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510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660AB-487E-452B-BEE6-BF2ECB4261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586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98394-2AEC-4DD4-8605-E91ED1B997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6561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162F-BE08-414A-A1E4-93515FF437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85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56B50-ECE0-4D1D-A548-556FA0D516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276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06B7D-61FB-47B8-9FA8-F4DFE26E5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415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A797-7FFB-4F9B-B54A-D62109F973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798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90B9E-E215-4392-A5C8-88A3D0761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63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95EF4-8DDF-40F0-875F-656383E6E9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070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A5AA83-8ED6-4B4E-8131-9D8D7BC5C0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unnamed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6" y="-76200"/>
            <a:ext cx="9144000" cy="6988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-109594" y="455727"/>
            <a:ext cx="9266639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Областное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общеобразовательное учреждение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 Школа для обучающихся с ограниченными возможностями здоровья № 23»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DC07EE5-3364-46E2-AEB8-02EA9F46D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7" y="1304438"/>
            <a:ext cx="9128449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">
            <a:extLst>
              <a:ext uri="{FF2B5EF4-FFF2-40B4-BE49-F238E27FC236}">
                <a16:creationId xmlns:a16="http://schemas.microsoft.com/office/drawing/2014/main" id="{C2FA2171-540D-459F-8518-021D8BB38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831451"/>
            <a:ext cx="4648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ctr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 к информационным системам и  информационно-телекоммуникационным сетям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3B875F0C-C52A-40A4-9ADD-6269545F2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5798794"/>
            <a:ext cx="3429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ctr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электронно-образовательные ресурсы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68" name="Picture 4" descr="unnamed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62000" y="1447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AE45C437-46A1-4721-A3A9-152632EDC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238" y="557282"/>
            <a:ext cx="60255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Сведения о доступе  к информационным системам и  информационно-телекоммуникационным сетям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642D9-8797-4B4D-BBF5-43C76BD90C26}"/>
              </a:ext>
            </a:extLst>
          </p:cNvPr>
          <p:cNvSpPr txBox="1"/>
          <p:nvPr/>
        </p:nvSpPr>
        <p:spPr>
          <a:xfrm>
            <a:off x="228600" y="1441132"/>
            <a:ext cx="868680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         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Одним из приоритетных направлений в деятельности школы является информатизация образовательного процесса, которая рассматривается как процесс, направленный на повышение эффективности и качества учебных занятий, и администрирования посредством применения ИКТ (информационно-коммуникативных технологий).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       Доступ к сети Интернет имеют только работники школы. В свободное от деятельности с детьми время каждый педагог при помощи подключения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к сети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Интренет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через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WiFi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может воспользоваться техническими и сетевыми ресурсами для выполнения воспитательно-образовательных задач.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        Рассматривая процессы повышения эффективности образовательного процессов через призму информатизации,  компьютер стал тем инструментом, который позволяет: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повысить эффективность  образовательного процесса, так как: включение в образовательную деятельность мультимедиа-материалов (видео, звука, иллюстрационного материала) повышает ее наглядность;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использование цифровых образовательных ресурсов предметной направленности позволяет организовать изучение материала каждым воспитанником индивидуально, в наиболее предпочтительном для него темпе;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сетевые возможности компьютера позволяют выйти в поисках необходимой информации за рамки группового помещения, того объема информации, которая предоставляется воспитателем или родителями.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	В школе создан, постоянно пополняющийся и обновляющийся сайт, на котором располагается информация о школе и её основных направлениях.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426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68" name="Picture 4" descr="unnamed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62000" y="1447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AE45C437-46A1-4721-A3A9-152632EDC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238" y="557282"/>
            <a:ext cx="60255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Средства ИКТ  в ОГКОУШ №23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642D9-8797-4B4D-BBF5-43C76BD90C26}"/>
              </a:ext>
            </a:extLst>
          </p:cNvPr>
          <p:cNvSpPr txBox="1"/>
          <p:nvPr/>
        </p:nvSpPr>
        <p:spPr>
          <a:xfrm>
            <a:off x="228600" y="1441132"/>
            <a:ext cx="8686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Информационно-техническое оснащение образовательного процесса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59945-B523-4FEC-BDCA-AC2DA58CF158}"/>
              </a:ext>
            </a:extLst>
          </p:cNvPr>
          <p:cNvSpPr txBox="1"/>
          <p:nvPr/>
        </p:nvSpPr>
        <p:spPr>
          <a:xfrm>
            <a:off x="228600" y="3031593"/>
            <a:ext cx="8686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6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ИТ-инфраструктуры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60D1446-A63B-4108-9E19-43953857E2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618859"/>
              </p:ext>
            </p:extLst>
          </p:nvPr>
        </p:nvGraphicFramePr>
        <p:xfrm>
          <a:off x="617376" y="1780808"/>
          <a:ext cx="5987415" cy="1111885"/>
        </p:xfrm>
        <a:graphic>
          <a:graphicData uri="http://schemas.openxmlformats.org/drawingml/2006/table">
            <a:tbl>
              <a:tblPr firstRow="1" firstCol="1" bandRow="1"/>
              <a:tblGrid>
                <a:gridCol w="4792824">
                  <a:extLst>
                    <a:ext uri="{9D8B030D-6E8A-4147-A177-3AD203B41FA5}">
                      <a16:colId xmlns:a16="http://schemas.microsoft.com/office/drawing/2014/main" val="1093345272"/>
                    </a:ext>
                  </a:extLst>
                </a:gridCol>
                <a:gridCol w="1194591">
                  <a:extLst>
                    <a:ext uri="{9D8B030D-6E8A-4147-A177-3AD203B41FA5}">
                      <a16:colId xmlns:a16="http://schemas.microsoft.com/office/drawing/2014/main" val="32258998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мультимедийных проекторов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464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интерактивных досок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968706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интерактивных  приставок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12379"/>
                  </a:ext>
                </a:extLst>
              </a:tr>
              <a:tr h="16891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Документ-камера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70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учебных кабинетов с компьютерами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9159450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A7468A59-561F-48E0-8A04-18D277904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9026"/>
              </p:ext>
            </p:extLst>
          </p:nvPr>
        </p:nvGraphicFramePr>
        <p:xfrm>
          <a:off x="533400" y="3429000"/>
          <a:ext cx="7620000" cy="2359343"/>
        </p:xfrm>
        <a:graphic>
          <a:graphicData uri="http://schemas.openxmlformats.org/drawingml/2006/table">
            <a:tbl>
              <a:tblPr firstRow="1" firstCol="1" bandRow="1"/>
              <a:tblGrid>
                <a:gridCol w="5000625">
                  <a:extLst>
                    <a:ext uri="{9D8B030D-6E8A-4147-A177-3AD203B41FA5}">
                      <a16:colId xmlns:a16="http://schemas.microsoft.com/office/drawing/2014/main" val="3788501314"/>
                    </a:ext>
                  </a:extLst>
                </a:gridCol>
                <a:gridCol w="2619375">
                  <a:extLst>
                    <a:ext uri="{9D8B030D-6E8A-4147-A177-3AD203B41FA5}">
                      <a16:colId xmlns:a16="http://schemas.microsoft.com/office/drawing/2014/main" val="36668347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9017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Фактическое значение</a:t>
                      </a:r>
                    </a:p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40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Компьютеров/ ноутбуков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641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Телевизор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803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принтеры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056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МФУ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2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фотокамера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298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видеокамера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226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компьютеров, подключенных к локальной сети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07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беспроводное сетевое подключение Wi Fi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algn="just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Скорость подключения к сети Интернет  </a:t>
                      </a:r>
                      <a:r>
                        <a:rPr lang="ru-RU" sz="1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5МБИТ/с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373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723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68" name="Picture 4" descr="unnamed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311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214380" y="819090"/>
            <a:ext cx="6785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Электронно-образовательные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ресурсы учителя-логопеда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447800"/>
            <a:ext cx="5486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«Живой звук»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это уникальный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charset="0"/>
              </a:rPr>
              <a:t>коррекционно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-развивающий программный комплекс для проведения индивидуальных и фронтальных занятий по развитию и коррекции речи 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детей с нарушением слуха и речи, задержкой психического развития,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 с расстройствами  аутистического спектра. </a:t>
            </a:r>
            <a:r>
              <a:rPr kumimoji="0" lang="ru-RU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Комплектация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: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CD диск с программным обеспечением «Живой звук 3.01» ; 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портативный персональный компьютер в сборе с предустановленным комплектом сервисных программ;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инфракрасная интерактивная учебная поверхность;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мультимедийный проектор;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акустическая система в сборе с активными колонками;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микрофон электретный на подставке  набор для  развития речевого дыхания;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магнитофон, зеркало настенное, логопедические зонды, шпатели, секундомер, песочные  часы, дидактические конструкторы, настольные игры, учебно-методические пособия; электронные пособия  для организации обучения и развития учащихся с ОВЗ.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A7A4D1-6F19-451C-A2B7-E30C482E1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380" y="1828800"/>
            <a:ext cx="3156520" cy="4333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859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68" name="Picture 4" descr="unnamed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143818" y="752609"/>
            <a:ext cx="6856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Электронно-образовательные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ресурсы педагога-психолога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784" y="1408867"/>
            <a:ext cx="5799816" cy="545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Интерактивный-мультимедийный комплекс с предустановленным программным обеспечением: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Психологическое пособие «Я и моё настроение, мои эмоции» для обучающихся среднего звена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Психологическое пособие для обучающихся  начальных классов  «Морские обитатели»(электронная презентация, карточки, образцы)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Психологическое пособие для среднего звена  по Составлению рассказа по сюжетным картинкам/картинам (электронная презентация, сюжетно-ролевые карточки)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Психологическая работа с детьми РАС «Игровая групповая-сенсорная терапия с мамой»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Психологическое пособие для младших классов  «От улыбки станет всем светлей» (музыкальное сопровождение, материал для лепки)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210312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Психологическое пособие «Зашифрованное письмо» для обучающихся среднего и старшего звена.(электронная презентация, методическое руководство и раздаточный материал карточки с шифром  и карточки с заданиями для "расшифровки").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A9BF3D-1023-46F7-BACD-8BEF63CC0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434" y="1905328"/>
            <a:ext cx="2612011" cy="4633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558</Words>
  <Application>Microsoft Office PowerPoint</Application>
  <PresentationFormat>Экран (4:3)</PresentationFormat>
  <Paragraphs>72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 Math</vt:lpstr>
      <vt:lpstr>Symbol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Ирина Николаевна</cp:lastModifiedBy>
  <cp:revision>48</cp:revision>
  <cp:lastPrinted>1601-01-01T00:00:00Z</cp:lastPrinted>
  <dcterms:created xsi:type="dcterms:W3CDTF">2020-03-18T16:56:37Z</dcterms:created>
  <dcterms:modified xsi:type="dcterms:W3CDTF">2021-02-08T07:12:01Z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